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81" r:id="rId2"/>
    <p:sldId id="282" r:id="rId3"/>
    <p:sldId id="283" r:id="rId4"/>
    <p:sldId id="256" r:id="rId5"/>
    <p:sldId id="286" r:id="rId6"/>
    <p:sldId id="287" r:id="rId7"/>
    <p:sldId id="288" r:id="rId8"/>
    <p:sldId id="289" r:id="rId9"/>
    <p:sldId id="290" r:id="rId10"/>
    <p:sldId id="291" r:id="rId11"/>
    <p:sldId id="292" r:id="rId12"/>
  </p:sldIdLst>
  <p:sldSz cx="12192000" cy="6858000"/>
  <p:notesSz cx="6858000" cy="9144000"/>
  <p:embeddedFontLst>
    <p:embeddedFont>
      <p:font typeface="Adobe 黑体 Std R" panose="020B0400000000000000" pitchFamily="34" charset="-128"/>
      <p:regular r:id="rId13"/>
    </p:embeddedFont>
    <p:embeddedFont>
      <p:font typeface="Bauhaus 93" panose="04030905020B02020C02" pitchFamily="82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Consolas" panose="020B0609020204030204" pitchFamily="49" charset="0"/>
      <p:regular r:id="rId21"/>
      <p:bold r:id="rId22"/>
      <p:italic r:id="rId23"/>
      <p:boldItalic r:id="rId24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4559"/>
    <a:srgbClr val="09283F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jpe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802CEE-7C7D-495A-9E3F-F9DFB0AC1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4F93E73-D377-AF1E-B57A-E444E5B28A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F23275-DD56-DE8F-D2C3-29E893980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D8DA6C3-6338-6FCD-2E10-EE411F770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D1A2B92-E724-D10C-61BF-FAAE58E2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3367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0FE3F0-0CE5-8CA7-3825-A2ED3172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C595199-B032-FF56-0F55-4C831A51F5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EE6C796-5D86-6CB8-0A2A-F6DDF90E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FCBC978-CA35-7019-95A7-48D1AD6FC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7C4FBD8-E5A1-E4E5-0431-F4DC400DD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5220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363C352-F492-7A5F-A6E0-DBE86C0CF0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8B0FA38-FEB2-B0EE-E53C-295BCB2707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A96B3D1-CD34-8353-A987-EC3A16AD3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AE03EA9-8A0A-DDFC-EE03-C9F098CAE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BF374A0-E380-EAFC-DB65-46CD1B59F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7739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102FE6-4C98-B6AE-AEAB-2E83994E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FDB882-195C-30F8-6FCB-B55C48173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E7C3354-170F-B11E-C608-7368C47AA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F5F480E-2314-BAC7-A109-9D1BF4F93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BDDCBCD-6BDC-2886-736C-8F11E9AB5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0094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798A44-0E26-667A-17F3-4C2698FB6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20EF4B7-5378-5260-C41A-62F94CB3B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094A5F2-DFCA-9212-DC23-29CE2E44F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294049F-8C8A-5CC0-4653-777644A75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17CBE5-0C85-6E5D-3992-EE4F1DE75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1170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3C2DE3-8940-5528-1105-8E8003F0A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589B692-4F02-333C-EB0F-572CC36FA2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0C34AA9-DE0E-38BB-85C6-C26A4F3DE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C83B943-0E1C-4C64-DC6A-42244F5C4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90A5B2C-0D98-C4AB-B630-6692A989E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DE701A2-872A-A8AD-0FC4-42DF0F05D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4117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0BACE9-346A-5150-7D03-837D15BB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2B9D9D6-2F5A-7BBC-5B19-A345F2063D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7D6FC36-8955-FBD1-39D6-4308AD808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FD96302-65E8-313D-0240-BE6D162331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BC6B788-230F-B4AB-C756-B851ABFF52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ADD479E-B823-6BDD-28F9-22E6F368B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40B8DF2-5429-3844-8EA8-08880D791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19E09FA-6340-11FC-7616-205322433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3890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C6B68C-9355-0434-AB34-ADD9FBCAC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9CBDDA4-7DEF-42D7-B41E-1F9749CF0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8D923A7-41F3-6357-E893-6B3048B6E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684937B-8D65-6F42-4767-85DA2E36E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6528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D6C6D66-E76A-52E5-4952-D21049D71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4695BB7-7BB6-8C72-3C44-A09FAB007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990CC35-316E-33AD-BB02-7E39B6786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7482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B0EA28-9BF0-99F5-F47E-77D6050D5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F8E0D0-6F05-2AB7-BDF5-53F18F6BC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FCD3A88-6923-622D-150D-7457E8310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15C315D-9607-5636-8746-184996E14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01230D6-BFC6-C2AB-0214-3392731CB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BB4FE70-BFF4-CF1C-98B5-A3E1F91B8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5638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9DC077-DD76-305D-8570-6FD8211E3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610B55E-AE28-DDC6-447E-320034BFEB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41C723F-1D9F-9C12-DF73-7058D848E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823F71B-72BD-9802-C637-B9FAC5B9B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2EBB8C2-D401-42A1-B389-8ADAB948A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73371DA-63D9-5F82-A291-E9F7EEC19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4256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FBEA843-645C-DC63-9074-4CF8A3C35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88A34BB-B494-6DD1-D9D5-82F21B061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E2140F5-D31E-48B8-67BA-4DA7D42FAD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CFDFE11-B225-12DB-0FDC-19602D14D4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5CA1F4-7306-ACB5-EE78-B219A72871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0690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C7F816F-1C42-FCF1-603C-339FC420D8B9}"/>
              </a:ext>
            </a:extLst>
          </p:cNvPr>
          <p:cNvSpPr txBox="1"/>
          <p:nvPr/>
        </p:nvSpPr>
        <p:spPr>
          <a:xfrm>
            <a:off x="2090306" y="1733550"/>
            <a:ext cx="8616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若你使用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google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簡報開啟此檔案，請立即關閉。在 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google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簡報中編輯會讓這份簡報跑版。請下載後並用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2019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以上版本開啟。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1484239-45CE-648E-97EE-661945F9637F}"/>
              </a:ext>
            </a:extLst>
          </p:cNvPr>
          <p:cNvSpPr txBox="1"/>
          <p:nvPr/>
        </p:nvSpPr>
        <p:spPr>
          <a:xfrm>
            <a:off x="1747406" y="1733550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F9435A6-07A4-A5A9-3CA5-9226906B0AB2}"/>
              </a:ext>
            </a:extLst>
          </p:cNvPr>
          <p:cNvSpPr txBox="1"/>
          <p:nvPr/>
        </p:nvSpPr>
        <p:spPr>
          <a:xfrm>
            <a:off x="2090306" y="2455931"/>
            <a:ext cx="86169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若你使用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2017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、以下版本或其他如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LibreOffice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等非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軟體開啟此簡報，請關閉並刪除此簡報。此簡報的動畫已被修改並刪除。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F1DFA54-B591-3D68-E929-70808F99F88E}"/>
              </a:ext>
            </a:extLst>
          </p:cNvPr>
          <p:cNvSpPr txBox="1"/>
          <p:nvPr/>
        </p:nvSpPr>
        <p:spPr>
          <a:xfrm>
            <a:off x="1747406" y="2455931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2.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A2F4A5B-0CAB-0552-BD9E-76B5AF8893E1}"/>
              </a:ext>
            </a:extLst>
          </p:cNvPr>
          <p:cNvSpPr txBox="1"/>
          <p:nvPr/>
        </p:nvSpPr>
        <p:spPr>
          <a:xfrm>
            <a:off x="2090306" y="3488903"/>
            <a:ext cx="8616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檢查以下文字的字形是否與右側相同？若不同則字形已經被修改，請刪除此簡報並尋找上一版本。</a:t>
            </a:r>
            <a:endParaRPr lang="en-US" altLang="zh-TW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3F7E1EE-2CDC-FE73-920B-B926CEBFB08A}"/>
              </a:ext>
            </a:extLst>
          </p:cNvPr>
          <p:cNvSpPr txBox="1"/>
          <p:nvPr/>
        </p:nvSpPr>
        <p:spPr>
          <a:xfrm>
            <a:off x="1747406" y="3488903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DA54FF1-9051-F3A0-3958-21EB2EEB3FCA}"/>
              </a:ext>
            </a:extLst>
          </p:cNvPr>
          <p:cNvSpPr txBox="1"/>
          <p:nvPr/>
        </p:nvSpPr>
        <p:spPr>
          <a:xfrm>
            <a:off x="2090306" y="4521875"/>
            <a:ext cx="46037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範例文字 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	(Adobe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黑体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Std R)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Sample Text 	(Adobe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黑体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Std R)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Bauhaus 93" panose="04030905020B02020C02" pitchFamily="82" charset="0"/>
                <a:ea typeface="Adobe 黑体 Std R" panose="020B0400000000000000" pitchFamily="34" charset="-128"/>
              </a:rPr>
              <a:t>Sample Text	(Bauhaus 93)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Adobe 黑体 Std R" panose="020B0400000000000000" pitchFamily="34" charset="-128"/>
              </a:rPr>
              <a:t>Sample Text	(Consolas)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Adobe 黑体 Std R" panose="020B0400000000000000" pitchFamily="34" charset="-128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C3B91F30-33A6-6E69-D930-B0AC5BCE5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781" y="4521875"/>
            <a:ext cx="4669941" cy="145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885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控制指令循序圖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5122" name="Picture 2" descr="未提供說明。">
            <a:extLst>
              <a:ext uri="{FF2B5EF4-FFF2-40B4-BE49-F238E27FC236}">
                <a16:creationId xmlns:a16="http://schemas.microsoft.com/office/drawing/2014/main" id="{36E78E0F-0078-B7E5-04DE-E3F7F6D7E0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4983" y="1424185"/>
            <a:ext cx="5782033" cy="5028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38643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Controller Mapping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6146" name="Picture 2" descr="未提供說明。">
            <a:extLst>
              <a:ext uri="{FF2B5EF4-FFF2-40B4-BE49-F238E27FC236}">
                <a16:creationId xmlns:a16="http://schemas.microsoft.com/office/drawing/2014/main" id="{4BCB0C21-7CB5-E560-4EC2-9625BE8021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7154" y="1494880"/>
            <a:ext cx="5477692" cy="4769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55684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97F78F9-6222-C35C-F6CA-BD8351413A3A}"/>
              </a:ext>
            </a:extLst>
          </p:cNvPr>
          <p:cNvSpPr txBox="1"/>
          <p:nvPr/>
        </p:nvSpPr>
        <p:spPr>
          <a:xfrm>
            <a:off x="1747406" y="1644650"/>
            <a:ext cx="8698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接下來將測試動畫與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3D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檔案功能。若以下方塊沒有出現，或者在你按下下一頁後沒有旋轉動畫，請刪除此簡報並尋找上一版本。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480124" y="2538243"/>
              <a:ext cx="3231751" cy="361724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31751" cy="3617249"/>
                    </a:xfrm>
                    <a:prstGeom prst="rect">
                      <a:avLst/>
                    </a:prstGeom>
                  </am3d:spPr>
                  <am3d:camera>
                    <am3d:pos x="0" y="0" z="798830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15056" d="1000000"/>
                    <am3d:preTrans dx="3623" dy="-17468291" dz="-179"/>
                    <am3d:scale>
                      <am3d:sx n="1000000" d="1000000"/>
                      <am3d:sy n="1000000" d="1000000"/>
                      <am3d:sz n="1000000" d="1000000"/>
                    </am3d:scale>
                    <am3d:rot ax="2366193" ay="1839135" az="136495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6557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80124" y="2538243"/>
                <a:ext cx="3231751" cy="361724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9796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97F78F9-6222-C35C-F6CA-BD8351413A3A}"/>
              </a:ext>
            </a:extLst>
          </p:cNvPr>
          <p:cNvSpPr txBox="1"/>
          <p:nvPr/>
        </p:nvSpPr>
        <p:spPr>
          <a:xfrm>
            <a:off x="1747406" y="1644650"/>
            <a:ext cx="8698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接下來將測試動畫與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3D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檔案功能。若以下方塊沒有出現，或者在你按下下一頁後沒有旋轉動畫，請刪除此簡報並尋找上一版本。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449059" y="2534205"/>
              <a:ext cx="3293879" cy="3625323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93879" cy="3625323"/>
                    </a:xfrm>
                    <a:prstGeom prst="rect">
                      <a:avLst/>
                    </a:prstGeom>
                  </am3d:spPr>
                  <am3d:camera>
                    <am3d:pos x="0" y="0" z="798830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15056" d="1000000"/>
                    <am3d:preTrans dx="3623" dy="-17468291" dz="-179"/>
                    <am3d:scale>
                      <am3d:sx n="1000000" d="1000000"/>
                      <am3d:sy n="1000000" d="1000000"/>
                      <am3d:sz n="1000000" d="1000000"/>
                    </am3d:scale>
                    <am3d:rot ax="8194084" ay="-1752361" az="-931232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6557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49059" y="2534205"/>
                <a:ext cx="3293879" cy="362532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6431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74B4DA8-B97B-4779-B091-AB448A7E2709}"/>
              </a:ext>
            </a:extLst>
          </p:cNvPr>
          <p:cNvSpPr/>
          <p:nvPr/>
        </p:nvSpPr>
        <p:spPr>
          <a:xfrm>
            <a:off x="-323850" y="1952625"/>
            <a:ext cx="13820775" cy="2952750"/>
          </a:xfrm>
          <a:prstGeom prst="rect">
            <a:avLst/>
          </a:prstGeom>
          <a:solidFill>
            <a:srgbClr val="80BBD2"/>
          </a:solidFill>
          <a:ln>
            <a:solidFill>
              <a:srgbClr val="80BBD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E47D24AF-F74B-124B-6280-1807A4A9C4EE}"/>
              </a:ext>
            </a:extLst>
          </p:cNvPr>
          <p:cNvGrpSpPr/>
          <p:nvPr/>
        </p:nvGrpSpPr>
        <p:grpSpPr>
          <a:xfrm>
            <a:off x="2614158" y="1952625"/>
            <a:ext cx="6963685" cy="2574442"/>
            <a:chOff x="2732130" y="1952625"/>
            <a:chExt cx="6963685" cy="2574442"/>
          </a:xfrm>
        </p:grpSpPr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F0FF4ED6-6BB2-451B-8777-A59E35269D33}"/>
                </a:ext>
              </a:extLst>
            </p:cNvPr>
            <p:cNvSpPr txBox="1"/>
            <p:nvPr/>
          </p:nvSpPr>
          <p:spPr>
            <a:xfrm>
              <a:off x="5942965" y="2782117"/>
              <a:ext cx="375285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4800" b="1" dirty="0">
                  <a:solidFill>
                    <a:srgbClr val="174559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機械實作</a:t>
              </a:r>
              <a:endParaRPr lang="en-US" altLang="zh-TW" sz="4800" b="1" dirty="0">
                <a:solidFill>
                  <a:srgbClr val="174559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  <a:p>
              <a:r>
                <a:rPr lang="zh-TW" altLang="en-US" sz="4800" b="1" dirty="0">
                  <a:solidFill>
                    <a:srgbClr val="174559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第一組</a:t>
              </a:r>
              <a:endParaRPr lang="en-US" altLang="zh-TW" sz="4800" b="1" dirty="0">
                <a:solidFill>
                  <a:srgbClr val="174559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  <p:pic>
          <p:nvPicPr>
            <p:cNvPr id="3" name="圖片 2" descr="一張含有 文字, 工具​​ 的圖片&#10;&#10;自動產生的描述">
              <a:extLst>
                <a:ext uri="{FF2B5EF4-FFF2-40B4-BE49-F238E27FC236}">
                  <a16:creationId xmlns:a16="http://schemas.microsoft.com/office/drawing/2014/main" id="{B0ECFCED-A9B3-4E2C-9628-C09D782C6D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7815"/>
            <a:stretch/>
          </p:blipFill>
          <p:spPr>
            <a:xfrm>
              <a:off x="2732130" y="1952625"/>
              <a:ext cx="3566435" cy="25744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1635766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伺服馬達測試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3" name="2023-04-09 伺服馬達測試">
            <a:hlinkClick r:id="" action="ppaction://media"/>
            <a:extLst>
              <a:ext uri="{FF2B5EF4-FFF2-40B4-BE49-F238E27FC236}">
                <a16:creationId xmlns:a16="http://schemas.microsoft.com/office/drawing/2014/main" id="{9E0ACD32-5B17-6D29-26C8-C9534B4112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62503" y="1685134"/>
            <a:ext cx="6066993" cy="3487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3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俯仰機構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1026" name="Picture 2" descr="未提供說明。">
            <a:extLst>
              <a:ext uri="{FF2B5EF4-FFF2-40B4-BE49-F238E27FC236}">
                <a16:creationId xmlns:a16="http://schemas.microsoft.com/office/drawing/2014/main" id="{6CEAF408-13E4-7550-6FB6-716A8A826B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2" y="1424185"/>
            <a:ext cx="9096375" cy="492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2266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轉向機構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2050" name="Picture 2" descr="未提供說明。">
            <a:extLst>
              <a:ext uri="{FF2B5EF4-FFF2-40B4-BE49-F238E27FC236}">
                <a16:creationId xmlns:a16="http://schemas.microsoft.com/office/drawing/2014/main" id="{A458AD8E-C9D5-A30A-C357-E43CE758CB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438" b="60062" l="16764" r="76847">
                        <a14:foregroundMark x1="21771" y1="55092" x2="22917" y2="56619"/>
                        <a14:foregroundMark x1="26250" y1="54481" x2="28646" y2="545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253" t="23360" r="15643" b="35860"/>
          <a:stretch/>
        </p:blipFill>
        <p:spPr bwMode="auto">
          <a:xfrm>
            <a:off x="1517695" y="2157548"/>
            <a:ext cx="9156609" cy="2542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1392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換彈機構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3074" name="Picture 2" descr="未提供說明。">
            <a:extLst>
              <a:ext uri="{FF2B5EF4-FFF2-40B4-BE49-F238E27FC236}">
                <a16:creationId xmlns:a16="http://schemas.microsoft.com/office/drawing/2014/main" id="{45DF8283-E144-3C08-05F1-9A5B5909E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1" b="89974" l="8838" r="94385">
                        <a14:foregroundMark x1="8838" y1="28841" x2="9717" y2="29688"/>
                        <a14:foregroundMark x1="45410" y1="28971" x2="45898" y2="38997"/>
                        <a14:foregroundMark x1="85352" y1="31250" x2="90381" y2="30990"/>
                        <a14:foregroundMark x1="92578" y1="31901" x2="94385" y2="30469"/>
                        <a14:backgroundMark x1="14746" y1="48112" x2="74170" y2="55990"/>
                        <a14:backgroundMark x1="36963" y1="62760" x2="78271" y2="67057"/>
                        <a14:backgroundMark x1="31641" y1="23242" x2="77441" y2="263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29" y="1663337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86536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TB6560</a:t>
            </a:r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測試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06B85B75-6C42-9419-2370-8B1E9AD48318}"/>
              </a:ext>
            </a:extLst>
          </p:cNvPr>
          <p:cNvSpPr txBox="1"/>
          <p:nvPr/>
        </p:nvSpPr>
        <p:spPr>
          <a:xfrm>
            <a:off x="1128214" y="149512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1745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步進轉向優化</a:t>
            </a:r>
          </a:p>
        </p:txBody>
      </p:sp>
      <p:pic>
        <p:nvPicPr>
          <p:cNvPr id="4098" name="Picture 2" descr="未提供說明。">
            <a:extLst>
              <a:ext uri="{FF2B5EF4-FFF2-40B4-BE49-F238E27FC236}">
                <a16:creationId xmlns:a16="http://schemas.microsoft.com/office/drawing/2014/main" id="{9A2B4862-AD47-2C43-31FB-4A2F40433C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841"/>
          <a:stretch/>
        </p:blipFill>
        <p:spPr bwMode="auto">
          <a:xfrm>
            <a:off x="1128214" y="2102298"/>
            <a:ext cx="4967786" cy="3843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未提供說明。">
            <a:extLst>
              <a:ext uri="{FF2B5EF4-FFF2-40B4-BE49-F238E27FC236}">
                <a16:creationId xmlns:a16="http://schemas.microsoft.com/office/drawing/2014/main" id="{391ACA5D-F809-4510-DCBF-3EBC917476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158"/>
          <a:stretch/>
        </p:blipFill>
        <p:spPr bwMode="auto">
          <a:xfrm>
            <a:off x="6096000" y="1158680"/>
            <a:ext cx="4737463" cy="5028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45801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239</Words>
  <Application>Microsoft Office PowerPoint</Application>
  <PresentationFormat>寬螢幕</PresentationFormat>
  <Paragraphs>25</Paragraphs>
  <Slides>11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8" baseType="lpstr">
      <vt:lpstr>Bauhaus 93</vt:lpstr>
      <vt:lpstr>Calibri</vt:lpstr>
      <vt:lpstr>Adobe 黑体 Std R</vt:lpstr>
      <vt:lpstr>Arial</vt:lpstr>
      <vt:lpstr>Calibri Light</vt:lpstr>
      <vt:lpstr>Consolas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典謀 吳</dc:creator>
  <cp:lastModifiedBy>典謀 吳</cp:lastModifiedBy>
  <cp:revision>11</cp:revision>
  <dcterms:created xsi:type="dcterms:W3CDTF">2023-03-04T05:49:25Z</dcterms:created>
  <dcterms:modified xsi:type="dcterms:W3CDTF">2023-04-09T11:33:08Z</dcterms:modified>
</cp:coreProperties>
</file>

<file path=docProps/thumbnail.jpeg>
</file>